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ED6096-168C-4824-A734-DA40E095D027}" v="17" dt="2022-10-26T09:14:00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C53CF6-A0DD-486F-BEC9-0F910F460E2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C29E2D0-A996-48A3-BA19-BFAE94C11685}">
      <dgm:prSet/>
      <dgm:spPr/>
      <dgm:t>
        <a:bodyPr/>
        <a:lstStyle/>
        <a:p>
          <a:r>
            <a:rPr lang="et-EE"/>
            <a:t>Teachers didn´t much to include students in lessons.</a:t>
          </a:r>
          <a:endParaRPr lang="en-US"/>
        </a:p>
      </dgm:t>
    </dgm:pt>
    <dgm:pt modelId="{21D91DCB-32AB-45EF-A174-136C8B8FA776}" type="parTrans" cxnId="{ED5B822D-07A5-4C79-B683-AEFFAD86CFD4}">
      <dgm:prSet/>
      <dgm:spPr/>
      <dgm:t>
        <a:bodyPr/>
        <a:lstStyle/>
        <a:p>
          <a:endParaRPr lang="en-US"/>
        </a:p>
      </dgm:t>
    </dgm:pt>
    <dgm:pt modelId="{7E20FF7A-50D7-4F36-BC25-49300AC95C61}" type="sibTrans" cxnId="{ED5B822D-07A5-4C79-B683-AEFFAD86CFD4}">
      <dgm:prSet/>
      <dgm:spPr/>
      <dgm:t>
        <a:bodyPr/>
        <a:lstStyle/>
        <a:p>
          <a:endParaRPr lang="en-US"/>
        </a:p>
      </dgm:t>
    </dgm:pt>
    <dgm:pt modelId="{8E4CFED9-A4D8-4F3C-9A5E-32F5C72CA481}">
      <dgm:prSet/>
      <dgm:spPr/>
      <dgm:t>
        <a:bodyPr/>
        <a:lstStyle/>
        <a:p>
          <a:r>
            <a:rPr lang="et-EE"/>
            <a:t>Most teachers just handed assignments for us to do.</a:t>
          </a:r>
          <a:endParaRPr lang="en-US"/>
        </a:p>
      </dgm:t>
    </dgm:pt>
    <dgm:pt modelId="{30D62DC7-9CD4-4AF0-8DA2-C2B52742BC54}" type="parTrans" cxnId="{56BB705F-6F2D-4E71-9615-BB46080F3957}">
      <dgm:prSet/>
      <dgm:spPr/>
      <dgm:t>
        <a:bodyPr/>
        <a:lstStyle/>
        <a:p>
          <a:endParaRPr lang="en-US"/>
        </a:p>
      </dgm:t>
    </dgm:pt>
    <dgm:pt modelId="{C7E5E8A8-BE88-4D22-8364-E83361A98730}" type="sibTrans" cxnId="{56BB705F-6F2D-4E71-9615-BB46080F3957}">
      <dgm:prSet/>
      <dgm:spPr/>
      <dgm:t>
        <a:bodyPr/>
        <a:lstStyle/>
        <a:p>
          <a:endParaRPr lang="en-US"/>
        </a:p>
      </dgm:t>
    </dgm:pt>
    <dgm:pt modelId="{04F6752D-6517-44BC-9EBE-2B6AA279C7C0}">
      <dgm:prSet/>
      <dgm:spPr/>
      <dgm:t>
        <a:bodyPr/>
        <a:lstStyle/>
        <a:p>
          <a:r>
            <a:rPr lang="et-EE"/>
            <a:t>Teachers asked questions sometimes. </a:t>
          </a:r>
          <a:endParaRPr lang="en-US"/>
        </a:p>
      </dgm:t>
    </dgm:pt>
    <dgm:pt modelId="{E70D3B15-A16D-41F5-BAC2-8EE953F0B8C3}" type="parTrans" cxnId="{188AB9A9-3863-4C0B-8D5D-460996BF73C0}">
      <dgm:prSet/>
      <dgm:spPr/>
      <dgm:t>
        <a:bodyPr/>
        <a:lstStyle/>
        <a:p>
          <a:endParaRPr lang="en-US"/>
        </a:p>
      </dgm:t>
    </dgm:pt>
    <dgm:pt modelId="{8927B5C1-64C6-42A4-97AC-73E1E0576070}" type="sibTrans" cxnId="{188AB9A9-3863-4C0B-8D5D-460996BF73C0}">
      <dgm:prSet/>
      <dgm:spPr/>
      <dgm:t>
        <a:bodyPr/>
        <a:lstStyle/>
        <a:p>
          <a:endParaRPr lang="en-US"/>
        </a:p>
      </dgm:t>
    </dgm:pt>
    <dgm:pt modelId="{F67A554C-D944-4424-9DBE-87A7ABA9CF64}">
      <dgm:prSet/>
      <dgm:spPr/>
      <dgm:t>
        <a:bodyPr/>
        <a:lstStyle/>
        <a:p>
          <a:r>
            <a:rPr lang="et-EE"/>
            <a:t>Teachers made groups but people were just muted and didn´t have camera on.</a:t>
          </a:r>
          <a:endParaRPr lang="en-US"/>
        </a:p>
      </dgm:t>
    </dgm:pt>
    <dgm:pt modelId="{353C7B86-D7C8-4017-8233-0204C3712511}" type="parTrans" cxnId="{DAC26A5A-DBB2-495D-A1A9-45957A09F6ED}">
      <dgm:prSet/>
      <dgm:spPr/>
      <dgm:t>
        <a:bodyPr/>
        <a:lstStyle/>
        <a:p>
          <a:endParaRPr lang="en-US"/>
        </a:p>
      </dgm:t>
    </dgm:pt>
    <dgm:pt modelId="{D0B55109-8327-4548-96F4-FD247F24F82F}" type="sibTrans" cxnId="{DAC26A5A-DBB2-495D-A1A9-45957A09F6ED}">
      <dgm:prSet/>
      <dgm:spPr/>
      <dgm:t>
        <a:bodyPr/>
        <a:lstStyle/>
        <a:p>
          <a:endParaRPr lang="en-US"/>
        </a:p>
      </dgm:t>
    </dgm:pt>
    <dgm:pt modelId="{DC89B07B-CB4B-4DCB-AA2C-639825F4F6D3}">
      <dgm:prSet/>
      <dgm:spPr/>
      <dgm:t>
        <a:bodyPr/>
        <a:lstStyle/>
        <a:p>
          <a:r>
            <a:rPr lang="et-EE"/>
            <a:t>After class do activities like kahoot.</a:t>
          </a:r>
          <a:endParaRPr lang="en-US"/>
        </a:p>
      </dgm:t>
    </dgm:pt>
    <dgm:pt modelId="{01C14F1A-DEBC-42EE-A859-1CE150408361}" type="parTrans" cxnId="{FDB3228F-A200-4741-BAAF-434D3B694AE3}">
      <dgm:prSet/>
      <dgm:spPr/>
      <dgm:t>
        <a:bodyPr/>
        <a:lstStyle/>
        <a:p>
          <a:endParaRPr lang="en-US"/>
        </a:p>
      </dgm:t>
    </dgm:pt>
    <dgm:pt modelId="{6F58676F-D11F-4371-A811-85CEAEB75BB2}" type="sibTrans" cxnId="{FDB3228F-A200-4741-BAAF-434D3B694AE3}">
      <dgm:prSet/>
      <dgm:spPr/>
      <dgm:t>
        <a:bodyPr/>
        <a:lstStyle/>
        <a:p>
          <a:endParaRPr lang="en-US"/>
        </a:p>
      </dgm:t>
    </dgm:pt>
    <dgm:pt modelId="{E470007B-0DDA-4CFB-A52F-A3A83AE4B17F}" type="pres">
      <dgm:prSet presAssocID="{73C53CF6-A0DD-486F-BEC9-0F910F460E2C}" presName="diagram" presStyleCnt="0">
        <dgm:presLayoutVars>
          <dgm:dir/>
          <dgm:resizeHandles val="exact"/>
        </dgm:presLayoutVars>
      </dgm:prSet>
      <dgm:spPr/>
    </dgm:pt>
    <dgm:pt modelId="{D1F08B92-9562-42A8-9020-F499A4E07A40}" type="pres">
      <dgm:prSet presAssocID="{EC29E2D0-A996-48A3-BA19-BFAE94C11685}" presName="node" presStyleLbl="node1" presStyleIdx="0" presStyleCnt="5">
        <dgm:presLayoutVars>
          <dgm:bulletEnabled val="1"/>
        </dgm:presLayoutVars>
      </dgm:prSet>
      <dgm:spPr/>
    </dgm:pt>
    <dgm:pt modelId="{C994B63A-FFE8-4D98-B9E2-E9E921BB61DD}" type="pres">
      <dgm:prSet presAssocID="{7E20FF7A-50D7-4F36-BC25-49300AC95C61}" presName="sibTrans" presStyleCnt="0"/>
      <dgm:spPr/>
    </dgm:pt>
    <dgm:pt modelId="{B519763B-C0CD-4DB8-8F3E-CC0AB66C0FE2}" type="pres">
      <dgm:prSet presAssocID="{8E4CFED9-A4D8-4F3C-9A5E-32F5C72CA481}" presName="node" presStyleLbl="node1" presStyleIdx="1" presStyleCnt="5">
        <dgm:presLayoutVars>
          <dgm:bulletEnabled val="1"/>
        </dgm:presLayoutVars>
      </dgm:prSet>
      <dgm:spPr/>
    </dgm:pt>
    <dgm:pt modelId="{23112D12-2CAB-4414-A7CA-9DFC45C68FB0}" type="pres">
      <dgm:prSet presAssocID="{C7E5E8A8-BE88-4D22-8364-E83361A98730}" presName="sibTrans" presStyleCnt="0"/>
      <dgm:spPr/>
    </dgm:pt>
    <dgm:pt modelId="{7017B57F-634F-4342-8B50-ECC13155A5E9}" type="pres">
      <dgm:prSet presAssocID="{04F6752D-6517-44BC-9EBE-2B6AA279C7C0}" presName="node" presStyleLbl="node1" presStyleIdx="2" presStyleCnt="5">
        <dgm:presLayoutVars>
          <dgm:bulletEnabled val="1"/>
        </dgm:presLayoutVars>
      </dgm:prSet>
      <dgm:spPr/>
    </dgm:pt>
    <dgm:pt modelId="{30C41075-7858-4BFD-B14A-FB4500FD5F87}" type="pres">
      <dgm:prSet presAssocID="{8927B5C1-64C6-42A4-97AC-73E1E0576070}" presName="sibTrans" presStyleCnt="0"/>
      <dgm:spPr/>
    </dgm:pt>
    <dgm:pt modelId="{2465CDF3-DCC6-4FC0-8736-E71625E1FD9F}" type="pres">
      <dgm:prSet presAssocID="{F67A554C-D944-4424-9DBE-87A7ABA9CF64}" presName="node" presStyleLbl="node1" presStyleIdx="3" presStyleCnt="5">
        <dgm:presLayoutVars>
          <dgm:bulletEnabled val="1"/>
        </dgm:presLayoutVars>
      </dgm:prSet>
      <dgm:spPr/>
    </dgm:pt>
    <dgm:pt modelId="{6D8518FE-4366-46B2-8EF6-20F3EAF87A09}" type="pres">
      <dgm:prSet presAssocID="{D0B55109-8327-4548-96F4-FD247F24F82F}" presName="sibTrans" presStyleCnt="0"/>
      <dgm:spPr/>
    </dgm:pt>
    <dgm:pt modelId="{5DCB28AA-02A5-4F59-A5EE-E1871056F34A}" type="pres">
      <dgm:prSet presAssocID="{DC89B07B-CB4B-4DCB-AA2C-639825F4F6D3}" presName="node" presStyleLbl="node1" presStyleIdx="4" presStyleCnt="5">
        <dgm:presLayoutVars>
          <dgm:bulletEnabled val="1"/>
        </dgm:presLayoutVars>
      </dgm:prSet>
      <dgm:spPr/>
    </dgm:pt>
  </dgm:ptLst>
  <dgm:cxnLst>
    <dgm:cxn modelId="{ED5B822D-07A5-4C79-B683-AEFFAD86CFD4}" srcId="{73C53CF6-A0DD-486F-BEC9-0F910F460E2C}" destId="{EC29E2D0-A996-48A3-BA19-BFAE94C11685}" srcOrd="0" destOrd="0" parTransId="{21D91DCB-32AB-45EF-A174-136C8B8FA776}" sibTransId="{7E20FF7A-50D7-4F36-BC25-49300AC95C61}"/>
    <dgm:cxn modelId="{56BB705F-6F2D-4E71-9615-BB46080F3957}" srcId="{73C53CF6-A0DD-486F-BEC9-0F910F460E2C}" destId="{8E4CFED9-A4D8-4F3C-9A5E-32F5C72CA481}" srcOrd="1" destOrd="0" parTransId="{30D62DC7-9CD4-4AF0-8DA2-C2B52742BC54}" sibTransId="{C7E5E8A8-BE88-4D22-8364-E83361A98730}"/>
    <dgm:cxn modelId="{F2FAEA5F-1E26-4D2D-BC37-D8AAA62F7889}" type="presOf" srcId="{04F6752D-6517-44BC-9EBE-2B6AA279C7C0}" destId="{7017B57F-634F-4342-8B50-ECC13155A5E9}" srcOrd="0" destOrd="0" presId="urn:microsoft.com/office/officeart/2005/8/layout/default"/>
    <dgm:cxn modelId="{70254746-E9E1-4551-92D7-3CB983A9266D}" type="presOf" srcId="{73C53CF6-A0DD-486F-BEC9-0F910F460E2C}" destId="{E470007B-0DDA-4CFB-A52F-A3A83AE4B17F}" srcOrd="0" destOrd="0" presId="urn:microsoft.com/office/officeart/2005/8/layout/default"/>
    <dgm:cxn modelId="{67B6A24F-454E-4B06-AB84-C633E6702D0A}" type="presOf" srcId="{EC29E2D0-A996-48A3-BA19-BFAE94C11685}" destId="{D1F08B92-9562-42A8-9020-F499A4E07A40}" srcOrd="0" destOrd="0" presId="urn:microsoft.com/office/officeart/2005/8/layout/default"/>
    <dgm:cxn modelId="{DAC26A5A-DBB2-495D-A1A9-45957A09F6ED}" srcId="{73C53CF6-A0DD-486F-BEC9-0F910F460E2C}" destId="{F67A554C-D944-4424-9DBE-87A7ABA9CF64}" srcOrd="3" destOrd="0" parTransId="{353C7B86-D7C8-4017-8233-0204C3712511}" sibTransId="{D0B55109-8327-4548-96F4-FD247F24F82F}"/>
    <dgm:cxn modelId="{BBA6647F-A0D3-461C-873A-69644A70312D}" type="presOf" srcId="{DC89B07B-CB4B-4DCB-AA2C-639825F4F6D3}" destId="{5DCB28AA-02A5-4F59-A5EE-E1871056F34A}" srcOrd="0" destOrd="0" presId="urn:microsoft.com/office/officeart/2005/8/layout/default"/>
    <dgm:cxn modelId="{FDB3228F-A200-4741-BAAF-434D3B694AE3}" srcId="{73C53CF6-A0DD-486F-BEC9-0F910F460E2C}" destId="{DC89B07B-CB4B-4DCB-AA2C-639825F4F6D3}" srcOrd="4" destOrd="0" parTransId="{01C14F1A-DEBC-42EE-A859-1CE150408361}" sibTransId="{6F58676F-D11F-4371-A811-85CEAEB75BB2}"/>
    <dgm:cxn modelId="{188AB9A9-3863-4C0B-8D5D-460996BF73C0}" srcId="{73C53CF6-A0DD-486F-BEC9-0F910F460E2C}" destId="{04F6752D-6517-44BC-9EBE-2B6AA279C7C0}" srcOrd="2" destOrd="0" parTransId="{E70D3B15-A16D-41F5-BAC2-8EE953F0B8C3}" sibTransId="{8927B5C1-64C6-42A4-97AC-73E1E0576070}"/>
    <dgm:cxn modelId="{45AB4BC8-00DF-45EE-B2F7-E1E8BD1262AF}" type="presOf" srcId="{8E4CFED9-A4D8-4F3C-9A5E-32F5C72CA481}" destId="{B519763B-C0CD-4DB8-8F3E-CC0AB66C0FE2}" srcOrd="0" destOrd="0" presId="urn:microsoft.com/office/officeart/2005/8/layout/default"/>
    <dgm:cxn modelId="{B907A9E7-15C5-44C4-B993-7A904D13895D}" type="presOf" srcId="{F67A554C-D944-4424-9DBE-87A7ABA9CF64}" destId="{2465CDF3-DCC6-4FC0-8736-E71625E1FD9F}" srcOrd="0" destOrd="0" presId="urn:microsoft.com/office/officeart/2005/8/layout/default"/>
    <dgm:cxn modelId="{9632A037-2B6E-4A3C-B580-F611727F53EA}" type="presParOf" srcId="{E470007B-0DDA-4CFB-A52F-A3A83AE4B17F}" destId="{D1F08B92-9562-42A8-9020-F499A4E07A40}" srcOrd="0" destOrd="0" presId="urn:microsoft.com/office/officeart/2005/8/layout/default"/>
    <dgm:cxn modelId="{9DD675F7-C425-4CF3-B9AE-B729A6DBAFE3}" type="presParOf" srcId="{E470007B-0DDA-4CFB-A52F-A3A83AE4B17F}" destId="{C994B63A-FFE8-4D98-B9E2-E9E921BB61DD}" srcOrd="1" destOrd="0" presId="urn:microsoft.com/office/officeart/2005/8/layout/default"/>
    <dgm:cxn modelId="{1E0F2153-61A2-419A-B972-083E3518B4F3}" type="presParOf" srcId="{E470007B-0DDA-4CFB-A52F-A3A83AE4B17F}" destId="{B519763B-C0CD-4DB8-8F3E-CC0AB66C0FE2}" srcOrd="2" destOrd="0" presId="urn:microsoft.com/office/officeart/2005/8/layout/default"/>
    <dgm:cxn modelId="{E9B71ECD-F44A-4F43-A776-E425B675CCCA}" type="presParOf" srcId="{E470007B-0DDA-4CFB-A52F-A3A83AE4B17F}" destId="{23112D12-2CAB-4414-A7CA-9DFC45C68FB0}" srcOrd="3" destOrd="0" presId="urn:microsoft.com/office/officeart/2005/8/layout/default"/>
    <dgm:cxn modelId="{345F77A3-CAB2-4F21-933D-9293FB84D30C}" type="presParOf" srcId="{E470007B-0DDA-4CFB-A52F-A3A83AE4B17F}" destId="{7017B57F-634F-4342-8B50-ECC13155A5E9}" srcOrd="4" destOrd="0" presId="urn:microsoft.com/office/officeart/2005/8/layout/default"/>
    <dgm:cxn modelId="{FA836B2C-C9DF-4F78-8EF2-A767CDC41C52}" type="presParOf" srcId="{E470007B-0DDA-4CFB-A52F-A3A83AE4B17F}" destId="{30C41075-7858-4BFD-B14A-FB4500FD5F87}" srcOrd="5" destOrd="0" presId="urn:microsoft.com/office/officeart/2005/8/layout/default"/>
    <dgm:cxn modelId="{25A4AE33-B9EA-4F21-93EB-7E6CA6A18711}" type="presParOf" srcId="{E470007B-0DDA-4CFB-A52F-A3A83AE4B17F}" destId="{2465CDF3-DCC6-4FC0-8736-E71625E1FD9F}" srcOrd="6" destOrd="0" presId="urn:microsoft.com/office/officeart/2005/8/layout/default"/>
    <dgm:cxn modelId="{028B934D-1EBB-4E45-BCDD-4D30956BC0F6}" type="presParOf" srcId="{E470007B-0DDA-4CFB-A52F-A3A83AE4B17F}" destId="{6D8518FE-4366-46B2-8EF6-20F3EAF87A09}" srcOrd="7" destOrd="0" presId="urn:microsoft.com/office/officeart/2005/8/layout/default"/>
    <dgm:cxn modelId="{15C663C8-138C-41C1-95B9-547DCC8D39D1}" type="presParOf" srcId="{E470007B-0DDA-4CFB-A52F-A3A83AE4B17F}" destId="{5DCB28AA-02A5-4F59-A5EE-E1871056F34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9E2D64-4EB8-4710-B6E6-B86625163D9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18C578A-0FA1-4872-ACC6-6495F8F013CB}">
      <dgm:prSet/>
      <dgm:spPr/>
      <dgm:t>
        <a:bodyPr/>
        <a:lstStyle/>
        <a:p>
          <a:r>
            <a:rPr lang="et-EE"/>
            <a:t>Have a break in the lessons with acitivity.</a:t>
          </a:r>
          <a:endParaRPr lang="en-US"/>
        </a:p>
      </dgm:t>
    </dgm:pt>
    <dgm:pt modelId="{18F81FA1-1983-49E6-ABFF-5B7937B43BB9}" type="parTrans" cxnId="{920CBA73-7698-4E75-A1A0-AA89049E0D46}">
      <dgm:prSet/>
      <dgm:spPr/>
      <dgm:t>
        <a:bodyPr/>
        <a:lstStyle/>
        <a:p>
          <a:endParaRPr lang="en-US"/>
        </a:p>
      </dgm:t>
    </dgm:pt>
    <dgm:pt modelId="{C17411F1-F974-48ED-934A-BACB74D7BBA2}" type="sibTrans" cxnId="{920CBA73-7698-4E75-A1A0-AA89049E0D46}">
      <dgm:prSet/>
      <dgm:spPr/>
      <dgm:t>
        <a:bodyPr/>
        <a:lstStyle/>
        <a:p>
          <a:endParaRPr lang="en-US"/>
        </a:p>
      </dgm:t>
    </dgm:pt>
    <dgm:pt modelId="{379D035C-14D6-48FF-A58C-152BF64BCA07}">
      <dgm:prSet/>
      <dgm:spPr/>
      <dgm:t>
        <a:bodyPr/>
        <a:lstStyle/>
        <a:p>
          <a:r>
            <a:rPr lang="et-EE" dirty="0" err="1"/>
            <a:t>Creating</a:t>
          </a:r>
          <a:r>
            <a:rPr lang="et-EE" dirty="0"/>
            <a:t> a </a:t>
          </a:r>
          <a:r>
            <a:rPr lang="et-EE" dirty="0" err="1"/>
            <a:t>subject</a:t>
          </a:r>
          <a:r>
            <a:rPr lang="et-EE" dirty="0"/>
            <a:t> </a:t>
          </a:r>
          <a:r>
            <a:rPr lang="et-EE" dirty="0" err="1"/>
            <a:t>for</a:t>
          </a:r>
          <a:r>
            <a:rPr lang="et-EE" dirty="0"/>
            <a:t> online </a:t>
          </a:r>
          <a:r>
            <a:rPr lang="et-EE" dirty="0" err="1"/>
            <a:t>teambuilding</a:t>
          </a:r>
          <a:r>
            <a:rPr lang="et-EE" dirty="0"/>
            <a:t>.</a:t>
          </a:r>
          <a:endParaRPr lang="en-US" dirty="0"/>
        </a:p>
      </dgm:t>
    </dgm:pt>
    <dgm:pt modelId="{4E88495D-5B11-442D-8A28-0774404809E7}" type="parTrans" cxnId="{B2531D3C-F55E-449D-845C-E0CC4A55EC88}">
      <dgm:prSet/>
      <dgm:spPr/>
      <dgm:t>
        <a:bodyPr/>
        <a:lstStyle/>
        <a:p>
          <a:endParaRPr lang="en-US"/>
        </a:p>
      </dgm:t>
    </dgm:pt>
    <dgm:pt modelId="{C712D628-DCE5-4F80-96A2-F95E5BF202FE}" type="sibTrans" cxnId="{B2531D3C-F55E-449D-845C-E0CC4A55EC88}">
      <dgm:prSet/>
      <dgm:spPr/>
      <dgm:t>
        <a:bodyPr/>
        <a:lstStyle/>
        <a:p>
          <a:endParaRPr lang="en-US"/>
        </a:p>
      </dgm:t>
    </dgm:pt>
    <dgm:pt modelId="{22D9F8BB-AE49-4DE8-83A2-C758DD2250F5}">
      <dgm:prSet/>
      <dgm:spPr/>
      <dgm:t>
        <a:bodyPr/>
        <a:lstStyle/>
        <a:p>
          <a:r>
            <a:rPr lang="et-EE" dirty="0" err="1"/>
            <a:t>Kahoot</a:t>
          </a:r>
          <a:r>
            <a:rPr lang="et-EE" dirty="0"/>
            <a:t> </a:t>
          </a:r>
          <a:r>
            <a:rPr lang="et-EE" dirty="0" err="1"/>
            <a:t>or</a:t>
          </a:r>
          <a:r>
            <a:rPr lang="et-EE" dirty="0"/>
            <a:t> </a:t>
          </a:r>
          <a:r>
            <a:rPr lang="et-EE"/>
            <a:t>other </a:t>
          </a:r>
          <a:r>
            <a:rPr lang="et-EE" dirty="0" err="1"/>
            <a:t>games</a:t>
          </a:r>
          <a:r>
            <a:rPr lang="et-EE" dirty="0"/>
            <a:t>, </a:t>
          </a:r>
          <a:r>
            <a:rPr lang="et-EE" dirty="0" err="1"/>
            <a:t>with</a:t>
          </a:r>
          <a:r>
            <a:rPr lang="et-EE" dirty="0"/>
            <a:t> </a:t>
          </a:r>
          <a:r>
            <a:rPr lang="et-EE" dirty="0" err="1"/>
            <a:t>relevance</a:t>
          </a:r>
          <a:r>
            <a:rPr lang="et-EE" dirty="0"/>
            <a:t>.</a:t>
          </a:r>
          <a:endParaRPr lang="en-US" dirty="0"/>
        </a:p>
      </dgm:t>
    </dgm:pt>
    <dgm:pt modelId="{9F3EA232-5326-4191-BBEE-B435DF7AE729}" type="parTrans" cxnId="{5FFA0420-EC5C-48E4-ADC4-7D354C5761C3}">
      <dgm:prSet/>
      <dgm:spPr/>
      <dgm:t>
        <a:bodyPr/>
        <a:lstStyle/>
        <a:p>
          <a:endParaRPr lang="en-US"/>
        </a:p>
      </dgm:t>
    </dgm:pt>
    <dgm:pt modelId="{3D462E5C-172F-41C2-A6B9-D3A7786A1B1A}" type="sibTrans" cxnId="{5FFA0420-EC5C-48E4-ADC4-7D354C5761C3}">
      <dgm:prSet/>
      <dgm:spPr/>
      <dgm:t>
        <a:bodyPr/>
        <a:lstStyle/>
        <a:p>
          <a:endParaRPr lang="en-US"/>
        </a:p>
      </dgm:t>
    </dgm:pt>
    <dgm:pt modelId="{98A07989-1183-4A75-908D-D575AFA49543}" type="pres">
      <dgm:prSet presAssocID="{C99E2D64-4EB8-4710-B6E6-B86625163D9B}" presName="linear" presStyleCnt="0">
        <dgm:presLayoutVars>
          <dgm:animLvl val="lvl"/>
          <dgm:resizeHandles val="exact"/>
        </dgm:presLayoutVars>
      </dgm:prSet>
      <dgm:spPr/>
    </dgm:pt>
    <dgm:pt modelId="{779D1B68-620A-4AF4-97E2-96379A859A2A}" type="pres">
      <dgm:prSet presAssocID="{018C578A-0FA1-4872-ACC6-6495F8F013C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797357A-BBF1-452C-A216-6438CC9B95B5}" type="pres">
      <dgm:prSet presAssocID="{C17411F1-F974-48ED-934A-BACB74D7BBA2}" presName="spacer" presStyleCnt="0"/>
      <dgm:spPr/>
    </dgm:pt>
    <dgm:pt modelId="{241FF137-0846-4073-81D6-89EA22128352}" type="pres">
      <dgm:prSet presAssocID="{379D035C-14D6-48FF-A58C-152BF64BCA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8636A08-BF04-4BE6-8B59-D67550DD8B2C}" type="pres">
      <dgm:prSet presAssocID="{C712D628-DCE5-4F80-96A2-F95E5BF202FE}" presName="spacer" presStyleCnt="0"/>
      <dgm:spPr/>
    </dgm:pt>
    <dgm:pt modelId="{16E0275B-8725-4137-B467-8E6394FF4746}" type="pres">
      <dgm:prSet presAssocID="{22D9F8BB-AE49-4DE8-83A2-C758DD2250F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6940009-C20A-4091-8133-C66B81F20FC1}" type="presOf" srcId="{C99E2D64-4EB8-4710-B6E6-B86625163D9B}" destId="{98A07989-1183-4A75-908D-D575AFA49543}" srcOrd="0" destOrd="0" presId="urn:microsoft.com/office/officeart/2005/8/layout/vList2"/>
    <dgm:cxn modelId="{5FFA0420-EC5C-48E4-ADC4-7D354C5761C3}" srcId="{C99E2D64-4EB8-4710-B6E6-B86625163D9B}" destId="{22D9F8BB-AE49-4DE8-83A2-C758DD2250F5}" srcOrd="2" destOrd="0" parTransId="{9F3EA232-5326-4191-BBEE-B435DF7AE729}" sibTransId="{3D462E5C-172F-41C2-A6B9-D3A7786A1B1A}"/>
    <dgm:cxn modelId="{B2531D3C-F55E-449D-845C-E0CC4A55EC88}" srcId="{C99E2D64-4EB8-4710-B6E6-B86625163D9B}" destId="{379D035C-14D6-48FF-A58C-152BF64BCA07}" srcOrd="1" destOrd="0" parTransId="{4E88495D-5B11-442D-8A28-0774404809E7}" sibTransId="{C712D628-DCE5-4F80-96A2-F95E5BF202FE}"/>
    <dgm:cxn modelId="{FB314D48-8F42-482C-B1C4-3F3230112529}" type="presOf" srcId="{018C578A-0FA1-4872-ACC6-6495F8F013CB}" destId="{779D1B68-620A-4AF4-97E2-96379A859A2A}" srcOrd="0" destOrd="0" presId="urn:microsoft.com/office/officeart/2005/8/layout/vList2"/>
    <dgm:cxn modelId="{920CBA73-7698-4E75-A1A0-AA89049E0D46}" srcId="{C99E2D64-4EB8-4710-B6E6-B86625163D9B}" destId="{018C578A-0FA1-4872-ACC6-6495F8F013CB}" srcOrd="0" destOrd="0" parTransId="{18F81FA1-1983-49E6-ABFF-5B7937B43BB9}" sibTransId="{C17411F1-F974-48ED-934A-BACB74D7BBA2}"/>
    <dgm:cxn modelId="{4EC79382-7250-4926-BD1F-86167C72CC50}" type="presOf" srcId="{379D035C-14D6-48FF-A58C-152BF64BCA07}" destId="{241FF137-0846-4073-81D6-89EA22128352}" srcOrd="0" destOrd="0" presId="urn:microsoft.com/office/officeart/2005/8/layout/vList2"/>
    <dgm:cxn modelId="{9001C9D7-AF9A-4839-8EC6-DC312550BC24}" type="presOf" srcId="{22D9F8BB-AE49-4DE8-83A2-C758DD2250F5}" destId="{16E0275B-8725-4137-B467-8E6394FF4746}" srcOrd="0" destOrd="0" presId="urn:microsoft.com/office/officeart/2005/8/layout/vList2"/>
    <dgm:cxn modelId="{48F3BB85-CD86-4A7F-A408-4D4F1CCD0E50}" type="presParOf" srcId="{98A07989-1183-4A75-908D-D575AFA49543}" destId="{779D1B68-620A-4AF4-97E2-96379A859A2A}" srcOrd="0" destOrd="0" presId="urn:microsoft.com/office/officeart/2005/8/layout/vList2"/>
    <dgm:cxn modelId="{445C7E1C-9C0D-40BC-B00F-DF59E3868D0C}" type="presParOf" srcId="{98A07989-1183-4A75-908D-D575AFA49543}" destId="{5797357A-BBF1-452C-A216-6438CC9B95B5}" srcOrd="1" destOrd="0" presId="urn:microsoft.com/office/officeart/2005/8/layout/vList2"/>
    <dgm:cxn modelId="{5361E462-1E1B-4432-9C4D-44A6F947246A}" type="presParOf" srcId="{98A07989-1183-4A75-908D-D575AFA49543}" destId="{241FF137-0846-4073-81D6-89EA22128352}" srcOrd="2" destOrd="0" presId="urn:microsoft.com/office/officeart/2005/8/layout/vList2"/>
    <dgm:cxn modelId="{B2F9D412-8802-4D57-990D-8B93D301D3E8}" type="presParOf" srcId="{98A07989-1183-4A75-908D-D575AFA49543}" destId="{E8636A08-BF04-4BE6-8B59-D67550DD8B2C}" srcOrd="3" destOrd="0" presId="urn:microsoft.com/office/officeart/2005/8/layout/vList2"/>
    <dgm:cxn modelId="{B1FB5CE9-861C-4BAD-A939-13C5CC53F5AC}" type="presParOf" srcId="{98A07989-1183-4A75-908D-D575AFA49543}" destId="{16E0275B-8725-4137-B467-8E6394FF474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08B92-9562-42A8-9020-F499A4E07A40}">
      <dsp:nvSpPr>
        <dsp:cNvPr id="0" name=""/>
        <dsp:cNvSpPr/>
      </dsp:nvSpPr>
      <dsp:spPr>
        <a:xfrm>
          <a:off x="709409" y="495"/>
          <a:ext cx="2512492" cy="15074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100" kern="1200"/>
            <a:t>Teachers didn´t much to include students in lessons.</a:t>
          </a:r>
          <a:endParaRPr lang="en-US" sz="2100" kern="1200"/>
        </a:p>
      </dsp:txBody>
      <dsp:txXfrm>
        <a:off x="709409" y="495"/>
        <a:ext cx="2512492" cy="1507495"/>
      </dsp:txXfrm>
    </dsp:sp>
    <dsp:sp modelId="{B519763B-C0CD-4DB8-8F3E-CC0AB66C0FE2}">
      <dsp:nvSpPr>
        <dsp:cNvPr id="0" name=""/>
        <dsp:cNvSpPr/>
      </dsp:nvSpPr>
      <dsp:spPr>
        <a:xfrm>
          <a:off x="3473150" y="495"/>
          <a:ext cx="2512492" cy="1507495"/>
        </a:xfrm>
        <a:prstGeom prst="rect">
          <a:avLst/>
        </a:prstGeom>
        <a:solidFill>
          <a:schemeClr val="accent5">
            <a:hueOff val="-370525"/>
            <a:satOff val="80"/>
            <a:lumOff val="-17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100" kern="1200"/>
            <a:t>Most teachers just handed assignments for us to do.</a:t>
          </a:r>
          <a:endParaRPr lang="en-US" sz="2100" kern="1200"/>
        </a:p>
      </dsp:txBody>
      <dsp:txXfrm>
        <a:off x="3473150" y="495"/>
        <a:ext cx="2512492" cy="1507495"/>
      </dsp:txXfrm>
    </dsp:sp>
    <dsp:sp modelId="{7017B57F-634F-4342-8B50-ECC13155A5E9}">
      <dsp:nvSpPr>
        <dsp:cNvPr id="0" name=""/>
        <dsp:cNvSpPr/>
      </dsp:nvSpPr>
      <dsp:spPr>
        <a:xfrm>
          <a:off x="6236892" y="495"/>
          <a:ext cx="2512492" cy="1507495"/>
        </a:xfrm>
        <a:prstGeom prst="rect">
          <a:avLst/>
        </a:prstGeom>
        <a:solidFill>
          <a:schemeClr val="accent5">
            <a:hueOff val="-741050"/>
            <a:satOff val="160"/>
            <a:lumOff val="-34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100" kern="1200"/>
            <a:t>Teachers asked questions sometimes. </a:t>
          </a:r>
          <a:endParaRPr lang="en-US" sz="2100" kern="1200"/>
        </a:p>
      </dsp:txBody>
      <dsp:txXfrm>
        <a:off x="6236892" y="495"/>
        <a:ext cx="2512492" cy="1507495"/>
      </dsp:txXfrm>
    </dsp:sp>
    <dsp:sp modelId="{2465CDF3-DCC6-4FC0-8736-E71625E1FD9F}">
      <dsp:nvSpPr>
        <dsp:cNvPr id="0" name=""/>
        <dsp:cNvSpPr/>
      </dsp:nvSpPr>
      <dsp:spPr>
        <a:xfrm>
          <a:off x="2091280" y="1759239"/>
          <a:ext cx="2512492" cy="1507495"/>
        </a:xfrm>
        <a:prstGeom prst="rect">
          <a:avLst/>
        </a:prstGeom>
        <a:solidFill>
          <a:schemeClr val="accent5">
            <a:hueOff val="-1111575"/>
            <a:satOff val="240"/>
            <a:lumOff val="-51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100" kern="1200"/>
            <a:t>Teachers made groups but people were just muted and didn´t have camera on.</a:t>
          </a:r>
          <a:endParaRPr lang="en-US" sz="2100" kern="1200"/>
        </a:p>
      </dsp:txBody>
      <dsp:txXfrm>
        <a:off x="2091280" y="1759239"/>
        <a:ext cx="2512492" cy="1507495"/>
      </dsp:txXfrm>
    </dsp:sp>
    <dsp:sp modelId="{5DCB28AA-02A5-4F59-A5EE-E1871056F34A}">
      <dsp:nvSpPr>
        <dsp:cNvPr id="0" name=""/>
        <dsp:cNvSpPr/>
      </dsp:nvSpPr>
      <dsp:spPr>
        <a:xfrm>
          <a:off x="4855021" y="1759239"/>
          <a:ext cx="2512492" cy="1507495"/>
        </a:xfrm>
        <a:prstGeom prst="rect">
          <a:avLst/>
        </a:prstGeom>
        <a:solidFill>
          <a:schemeClr val="accent5">
            <a:hueOff val="-1482101"/>
            <a:satOff val="320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100" kern="1200"/>
            <a:t>After class do activities like kahoot.</a:t>
          </a:r>
          <a:endParaRPr lang="en-US" sz="2100" kern="1200"/>
        </a:p>
      </dsp:txBody>
      <dsp:txXfrm>
        <a:off x="4855021" y="1759239"/>
        <a:ext cx="2512492" cy="15074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D1B68-620A-4AF4-97E2-96379A859A2A}">
      <dsp:nvSpPr>
        <dsp:cNvPr id="0" name=""/>
        <dsp:cNvSpPr/>
      </dsp:nvSpPr>
      <dsp:spPr>
        <a:xfrm>
          <a:off x="0" y="17006"/>
          <a:ext cx="6024561" cy="15479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4200" kern="1200"/>
            <a:t>Have a break in the lessons with acitivity.</a:t>
          </a:r>
          <a:endParaRPr lang="en-US" sz="4200" kern="1200"/>
        </a:p>
      </dsp:txBody>
      <dsp:txXfrm>
        <a:off x="75563" y="92569"/>
        <a:ext cx="5873435" cy="1396783"/>
      </dsp:txXfrm>
    </dsp:sp>
    <dsp:sp modelId="{241FF137-0846-4073-81D6-89EA22128352}">
      <dsp:nvSpPr>
        <dsp:cNvPr id="0" name=""/>
        <dsp:cNvSpPr/>
      </dsp:nvSpPr>
      <dsp:spPr>
        <a:xfrm>
          <a:off x="0" y="1685876"/>
          <a:ext cx="6024561" cy="1547909"/>
        </a:xfrm>
        <a:prstGeom prst="roundRect">
          <a:avLst/>
        </a:prstGeom>
        <a:solidFill>
          <a:schemeClr val="accent2">
            <a:hueOff val="-751760"/>
            <a:satOff val="-94"/>
            <a:lumOff val="2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4200" kern="1200" dirty="0" err="1"/>
            <a:t>Creating</a:t>
          </a:r>
          <a:r>
            <a:rPr lang="et-EE" sz="4200" kern="1200" dirty="0"/>
            <a:t> a </a:t>
          </a:r>
          <a:r>
            <a:rPr lang="et-EE" sz="4200" kern="1200" dirty="0" err="1"/>
            <a:t>subject</a:t>
          </a:r>
          <a:r>
            <a:rPr lang="et-EE" sz="4200" kern="1200" dirty="0"/>
            <a:t> </a:t>
          </a:r>
          <a:r>
            <a:rPr lang="et-EE" sz="4200" kern="1200" dirty="0" err="1"/>
            <a:t>for</a:t>
          </a:r>
          <a:r>
            <a:rPr lang="et-EE" sz="4200" kern="1200" dirty="0"/>
            <a:t> online </a:t>
          </a:r>
          <a:r>
            <a:rPr lang="et-EE" sz="4200" kern="1200" dirty="0" err="1"/>
            <a:t>teambuilding</a:t>
          </a:r>
          <a:r>
            <a:rPr lang="et-EE" sz="4200" kern="1200" dirty="0"/>
            <a:t>.</a:t>
          </a:r>
          <a:endParaRPr lang="en-US" sz="4200" kern="1200" dirty="0"/>
        </a:p>
      </dsp:txBody>
      <dsp:txXfrm>
        <a:off x="75563" y="1761439"/>
        <a:ext cx="5873435" cy="1396783"/>
      </dsp:txXfrm>
    </dsp:sp>
    <dsp:sp modelId="{16E0275B-8725-4137-B467-8E6394FF4746}">
      <dsp:nvSpPr>
        <dsp:cNvPr id="0" name=""/>
        <dsp:cNvSpPr/>
      </dsp:nvSpPr>
      <dsp:spPr>
        <a:xfrm>
          <a:off x="0" y="3354746"/>
          <a:ext cx="6024561" cy="1547909"/>
        </a:xfrm>
        <a:prstGeom prst="roundRect">
          <a:avLst/>
        </a:prstGeom>
        <a:solidFill>
          <a:schemeClr val="accent2">
            <a:hueOff val="-1503519"/>
            <a:satOff val="-187"/>
            <a:lumOff val="56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4200" kern="1200" dirty="0" err="1"/>
            <a:t>Kahoot</a:t>
          </a:r>
          <a:r>
            <a:rPr lang="et-EE" sz="4200" kern="1200" dirty="0"/>
            <a:t> </a:t>
          </a:r>
          <a:r>
            <a:rPr lang="et-EE" sz="4200" kern="1200" dirty="0" err="1"/>
            <a:t>or</a:t>
          </a:r>
          <a:r>
            <a:rPr lang="et-EE" sz="4200" kern="1200" dirty="0"/>
            <a:t> </a:t>
          </a:r>
          <a:r>
            <a:rPr lang="et-EE" sz="4200" kern="1200"/>
            <a:t>other </a:t>
          </a:r>
          <a:r>
            <a:rPr lang="et-EE" sz="4200" kern="1200" dirty="0" err="1"/>
            <a:t>games</a:t>
          </a:r>
          <a:r>
            <a:rPr lang="et-EE" sz="4200" kern="1200" dirty="0"/>
            <a:t>, </a:t>
          </a:r>
          <a:r>
            <a:rPr lang="et-EE" sz="4200" kern="1200" dirty="0" err="1"/>
            <a:t>with</a:t>
          </a:r>
          <a:r>
            <a:rPr lang="et-EE" sz="4200" kern="1200" dirty="0"/>
            <a:t> </a:t>
          </a:r>
          <a:r>
            <a:rPr lang="et-EE" sz="4200" kern="1200" dirty="0" err="1"/>
            <a:t>relevance</a:t>
          </a:r>
          <a:r>
            <a:rPr lang="et-EE" sz="4200" kern="1200" dirty="0"/>
            <a:t>.</a:t>
          </a:r>
          <a:endParaRPr lang="en-US" sz="4200" kern="1200" dirty="0"/>
        </a:p>
      </dsp:txBody>
      <dsp:txXfrm>
        <a:off x="75563" y="3430309"/>
        <a:ext cx="5873435" cy="1396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4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4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5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7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2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2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62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4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4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7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10/26/2022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3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42195A83-AA4F-FE4B-AFEA-5A5576C39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3" descr="Blue and pink paint mixture">
            <a:extLst>
              <a:ext uri="{FF2B5EF4-FFF2-40B4-BE49-F238E27FC236}">
                <a16:creationId xmlns:a16="http://schemas.microsoft.com/office/drawing/2014/main" id="{6294C72E-DD38-145E-DCBA-D3E2149E01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 useBgFill="1">
        <p:nvSpPr>
          <p:cNvPr id="24" name="Freeform: Shape 10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7594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A130C2F2-B342-5089-2A46-A33A6C054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1864" y="1160779"/>
            <a:ext cx="3149221" cy="2256001"/>
          </a:xfrm>
        </p:spPr>
        <p:txBody>
          <a:bodyPr anchor="b">
            <a:normAutofit/>
          </a:bodyPr>
          <a:lstStyle/>
          <a:p>
            <a:pPr algn="ctr"/>
            <a:r>
              <a:rPr lang="et-EE" sz="2800" dirty="0" err="1"/>
              <a:t>Recommendations</a:t>
            </a:r>
            <a:r>
              <a:rPr lang="et-EE" sz="2800" dirty="0"/>
              <a:t> </a:t>
            </a:r>
            <a:r>
              <a:rPr lang="et-EE" sz="2800" dirty="0" err="1"/>
              <a:t>for</a:t>
            </a:r>
            <a:r>
              <a:rPr lang="et-EE" sz="2800" dirty="0"/>
              <a:t> </a:t>
            </a:r>
            <a:r>
              <a:rPr lang="et-EE" sz="2800" dirty="0" err="1"/>
              <a:t>social</a:t>
            </a:r>
            <a:r>
              <a:rPr lang="et-EE" sz="2800" dirty="0"/>
              <a:t> </a:t>
            </a:r>
            <a:r>
              <a:rPr lang="et-EE" sz="2800" dirty="0" err="1"/>
              <a:t>inclusion</a:t>
            </a:r>
            <a:r>
              <a:rPr lang="et-EE" sz="2800" dirty="0"/>
              <a:t> in </a:t>
            </a:r>
            <a:r>
              <a:rPr lang="et-EE" sz="2800" dirty="0" err="1"/>
              <a:t>future</a:t>
            </a:r>
            <a:r>
              <a:rPr lang="et-EE" sz="2800" dirty="0"/>
              <a:t> </a:t>
            </a:r>
            <a:r>
              <a:rPr lang="et-EE" sz="2800" dirty="0" err="1"/>
              <a:t>distance</a:t>
            </a:r>
            <a:r>
              <a:rPr lang="et-EE" sz="2800" dirty="0"/>
              <a:t> </a:t>
            </a:r>
            <a:r>
              <a:rPr lang="et-EE" sz="2800" dirty="0" err="1"/>
              <a:t>learning</a:t>
            </a:r>
            <a:r>
              <a:rPr lang="et-EE" sz="2800" dirty="0"/>
              <a:t> </a:t>
            </a:r>
            <a:r>
              <a:rPr lang="et-EE" sz="2800" dirty="0" err="1"/>
              <a:t>lessons</a:t>
            </a:r>
            <a:endParaRPr lang="et-EE" sz="2800" dirty="0"/>
          </a:p>
        </p:txBody>
      </p:sp>
      <p:sp>
        <p:nvSpPr>
          <p:cNvPr id="25" name="Freeform: Shape 12">
            <a:extLst>
              <a:ext uri="{FF2B5EF4-FFF2-40B4-BE49-F238E27FC236}">
                <a16:creationId xmlns:a16="http://schemas.microsoft.com/office/drawing/2014/main" id="{72E67446-732B-4F72-8560-6FABB6CB2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88826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29A038-D554-742F-32D5-597F50452674}"/>
              </a:ext>
            </a:extLst>
          </p:cNvPr>
          <p:cNvSpPr txBox="1"/>
          <p:nvPr/>
        </p:nvSpPr>
        <p:spPr>
          <a:xfrm>
            <a:off x="4740114" y="3501287"/>
            <a:ext cx="28765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err="1"/>
              <a:t>Mikkel</a:t>
            </a:r>
            <a:r>
              <a:rPr lang="et-EE" dirty="0"/>
              <a:t> </a:t>
            </a:r>
            <a:r>
              <a:rPr lang="et-EE" dirty="0" err="1"/>
              <a:t>Troels</a:t>
            </a:r>
            <a:r>
              <a:rPr lang="et-EE" dirty="0"/>
              <a:t> </a:t>
            </a:r>
            <a:r>
              <a:rPr lang="et-EE" dirty="0" err="1"/>
              <a:t>Kongsted</a:t>
            </a:r>
            <a:endParaRPr lang="et-EE" dirty="0"/>
          </a:p>
          <a:p>
            <a:r>
              <a:rPr lang="et-EE" dirty="0" err="1"/>
              <a:t>Lluna</a:t>
            </a:r>
            <a:r>
              <a:rPr lang="et-EE" dirty="0"/>
              <a:t> </a:t>
            </a:r>
            <a:r>
              <a:rPr lang="et-EE" dirty="0" err="1"/>
              <a:t>Sanchis</a:t>
            </a:r>
            <a:r>
              <a:rPr lang="et-EE" dirty="0"/>
              <a:t> </a:t>
            </a:r>
            <a:r>
              <a:rPr lang="et-EE" dirty="0" err="1"/>
              <a:t>Bernabeu</a:t>
            </a:r>
            <a:r>
              <a:rPr lang="et-EE" dirty="0"/>
              <a:t> </a:t>
            </a:r>
          </a:p>
          <a:p>
            <a:r>
              <a:rPr lang="et-EE" dirty="0"/>
              <a:t>Nikolai </a:t>
            </a:r>
            <a:r>
              <a:rPr lang="et-EE" dirty="0" err="1"/>
              <a:t>Bakka</a:t>
            </a:r>
            <a:r>
              <a:rPr lang="et-EE" dirty="0"/>
              <a:t> </a:t>
            </a:r>
            <a:r>
              <a:rPr lang="et-EE" dirty="0" err="1"/>
              <a:t>Bjerke</a:t>
            </a:r>
            <a:endParaRPr lang="et-EE" dirty="0"/>
          </a:p>
          <a:p>
            <a:r>
              <a:rPr lang="et-EE" dirty="0"/>
              <a:t>Marco </a:t>
            </a:r>
            <a:r>
              <a:rPr lang="et-EE" dirty="0" err="1"/>
              <a:t>Gaudi</a:t>
            </a:r>
            <a:endParaRPr lang="et-EE" dirty="0"/>
          </a:p>
          <a:p>
            <a:r>
              <a:rPr lang="et-EE" dirty="0"/>
              <a:t>Timo Tamsalu</a:t>
            </a:r>
          </a:p>
          <a:p>
            <a:r>
              <a:rPr lang="et-EE" dirty="0"/>
              <a:t>Johanna Lepasaar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7746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B5305C3-9940-4541-9DEE-9AE9C3EA6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C87F9D48-F8EE-F32A-08C5-69C544DBB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994" y="943705"/>
            <a:ext cx="10287000" cy="127932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t-EE" err="1"/>
              <a:t>What</a:t>
            </a:r>
            <a:r>
              <a:rPr lang="et-EE"/>
              <a:t> </a:t>
            </a:r>
            <a:r>
              <a:rPr lang="et-EE" err="1"/>
              <a:t>activities</a:t>
            </a:r>
            <a:r>
              <a:rPr lang="et-EE"/>
              <a:t> </a:t>
            </a:r>
            <a:r>
              <a:rPr lang="et-EE" err="1"/>
              <a:t>teacher</a:t>
            </a:r>
            <a:r>
              <a:rPr lang="et-EE"/>
              <a:t> </a:t>
            </a:r>
            <a:r>
              <a:rPr lang="et-EE" err="1"/>
              <a:t>used</a:t>
            </a:r>
            <a:r>
              <a:rPr lang="et-EE"/>
              <a:t> </a:t>
            </a:r>
            <a:r>
              <a:rPr lang="et-EE" err="1"/>
              <a:t>to</a:t>
            </a:r>
            <a:r>
              <a:rPr lang="et-EE"/>
              <a:t> </a:t>
            </a:r>
            <a:r>
              <a:rPr lang="et-EE" err="1"/>
              <a:t>include</a:t>
            </a:r>
            <a:r>
              <a:rPr lang="et-EE"/>
              <a:t> </a:t>
            </a:r>
            <a:r>
              <a:rPr lang="et-EE" err="1"/>
              <a:t>students</a:t>
            </a:r>
            <a:r>
              <a:rPr lang="et-EE"/>
              <a:t> in </a:t>
            </a:r>
            <a:r>
              <a:rPr lang="et-EE" err="1"/>
              <a:t>lessons</a:t>
            </a:r>
            <a:r>
              <a:rPr lang="et-EE"/>
              <a:t>?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B882E83-38EA-4A57-928E-B07CFAFB7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3574" y="2359560"/>
            <a:ext cx="7217448" cy="0"/>
          </a:xfrm>
          <a:prstGeom prst="line">
            <a:avLst/>
          </a:prstGeom>
          <a:ln w="25400" cap="rnd">
            <a:solidFill>
              <a:schemeClr val="bg2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Sisu kohatäide 2">
            <a:extLst>
              <a:ext uri="{FF2B5EF4-FFF2-40B4-BE49-F238E27FC236}">
                <a16:creationId xmlns:a16="http://schemas.microsoft.com/office/drawing/2014/main" id="{BD254B18-8D32-D6BA-D59C-8226918C78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781629"/>
              </p:ext>
            </p:extLst>
          </p:nvPr>
        </p:nvGraphicFramePr>
        <p:xfrm>
          <a:off x="1386590" y="2864825"/>
          <a:ext cx="9458794" cy="3267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821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4">
            <a:extLst>
              <a:ext uri="{FF2B5EF4-FFF2-40B4-BE49-F238E27FC236}">
                <a16:creationId xmlns:a16="http://schemas.microsoft.com/office/drawing/2014/main" id="{59838DF6-B910-4CC3-8C59-93A8CF4B3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D56DCF84-3A58-5FC6-8858-D6370731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60120"/>
            <a:ext cx="6362699" cy="1508760"/>
          </a:xfrm>
        </p:spPr>
        <p:txBody>
          <a:bodyPr anchor="ctr">
            <a:normAutofit/>
          </a:bodyPr>
          <a:lstStyle/>
          <a:p>
            <a:r>
              <a:rPr lang="et-EE" dirty="0" err="1"/>
              <a:t>Which</a:t>
            </a:r>
            <a:r>
              <a:rPr lang="et-EE" dirty="0"/>
              <a:t> </a:t>
            </a:r>
            <a:r>
              <a:rPr lang="et-EE" dirty="0" err="1"/>
              <a:t>ones</a:t>
            </a:r>
            <a:r>
              <a:rPr lang="et-EE" dirty="0"/>
              <a:t> </a:t>
            </a:r>
            <a:r>
              <a:rPr lang="et-EE" dirty="0" err="1"/>
              <a:t>worked</a:t>
            </a:r>
            <a:r>
              <a:rPr lang="et-EE" dirty="0"/>
              <a:t>?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3C0453B-7804-DA85-C5B6-7D8FF1D81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225" y="2162175"/>
            <a:ext cx="6444975" cy="3743326"/>
          </a:xfrm>
        </p:spPr>
        <p:txBody>
          <a:bodyPr anchor="b">
            <a:normAutofit/>
          </a:bodyPr>
          <a:lstStyle/>
          <a:p>
            <a:r>
              <a:rPr lang="et-EE" sz="3200" dirty="0" err="1"/>
              <a:t>Answering</a:t>
            </a:r>
            <a:r>
              <a:rPr lang="et-EE" sz="3200" dirty="0"/>
              <a:t> </a:t>
            </a:r>
            <a:r>
              <a:rPr lang="et-EE" sz="3200" dirty="0" err="1"/>
              <a:t>questions</a:t>
            </a:r>
            <a:endParaRPr lang="et-EE" sz="3200" dirty="0"/>
          </a:p>
          <a:p>
            <a:r>
              <a:rPr lang="et-EE" sz="3200" dirty="0" err="1"/>
              <a:t>Assigments</a:t>
            </a:r>
            <a:endParaRPr lang="et-EE" sz="3200" dirty="0"/>
          </a:p>
          <a:p>
            <a:r>
              <a:rPr lang="et-EE" sz="3200" dirty="0" err="1"/>
              <a:t>Kahoot</a:t>
            </a:r>
            <a:endParaRPr lang="et-EE" sz="3200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40" name="Freeform: Shape 26">
            <a:extLst>
              <a:ext uri="{FF2B5EF4-FFF2-40B4-BE49-F238E27FC236}">
                <a16:creationId xmlns:a16="http://schemas.microsoft.com/office/drawing/2014/main" id="{D0C570C4-C039-4ABC-A94C-9B909566F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9556" y="1731566"/>
            <a:ext cx="3152219" cy="426514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Freeform: Shape 15">
            <a:extLst>
              <a:ext uri="{FF2B5EF4-FFF2-40B4-BE49-F238E27FC236}">
                <a16:creationId xmlns:a16="http://schemas.microsoft.com/office/drawing/2014/main" id="{03205C94-90CF-44CA-9474-067CC29EB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21697" y="1802117"/>
            <a:ext cx="3047936" cy="4124044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 w="25400" cap="rnd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Freeform: Shape 30">
            <a:extLst>
              <a:ext uri="{FF2B5EF4-FFF2-40B4-BE49-F238E27FC236}">
                <a16:creationId xmlns:a16="http://schemas.microsoft.com/office/drawing/2014/main" id="{EF69D65A-F0AB-40CB-A73B-68EE91581A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30241" y="1"/>
            <a:ext cx="2361759" cy="2533369"/>
          </a:xfrm>
          <a:custGeom>
            <a:avLst/>
            <a:gdLst>
              <a:gd name="connsiteX0" fmla="*/ 0 w 2361759"/>
              <a:gd name="connsiteY0" fmla="*/ 0 h 2533369"/>
              <a:gd name="connsiteX1" fmla="*/ 2361759 w 2361759"/>
              <a:gd name="connsiteY1" fmla="*/ 0 h 2533369"/>
              <a:gd name="connsiteX2" fmla="*/ 2361759 w 2361759"/>
              <a:gd name="connsiteY2" fmla="*/ 2075848 h 2533369"/>
              <a:gd name="connsiteX3" fmla="*/ 2246942 w 2361759"/>
              <a:gd name="connsiteY3" fmla="*/ 2122494 h 2533369"/>
              <a:gd name="connsiteX4" fmla="*/ 1716965 w 2361759"/>
              <a:gd name="connsiteY4" fmla="*/ 2412138 h 2533369"/>
              <a:gd name="connsiteX5" fmla="*/ 1573526 w 2361759"/>
              <a:gd name="connsiteY5" fmla="*/ 2533369 h 2533369"/>
              <a:gd name="connsiteX6" fmla="*/ 1435253 w 2361759"/>
              <a:gd name="connsiteY6" fmla="*/ 2412138 h 2533369"/>
              <a:gd name="connsiteX7" fmla="*/ 411684 w 2361759"/>
              <a:gd name="connsiteY7" fmla="*/ 1903667 h 2533369"/>
              <a:gd name="connsiteX8" fmla="*/ 0 w 2361759"/>
              <a:gd name="connsiteY8" fmla="*/ 1025333 h 2533369"/>
              <a:gd name="connsiteX9" fmla="*/ 0 w 2361759"/>
              <a:gd name="connsiteY9" fmla="*/ 801304 h 2533369"/>
              <a:gd name="connsiteX10" fmla="*/ 0 w 2361759"/>
              <a:gd name="connsiteY10" fmla="*/ 507485 h 2533369"/>
              <a:gd name="connsiteX11" fmla="*/ 0 w 2361759"/>
              <a:gd name="connsiteY11" fmla="*/ 294108 h 2533369"/>
              <a:gd name="connsiteX0" fmla="*/ 2361759 w 2453199"/>
              <a:gd name="connsiteY0" fmla="*/ 0 h 2533369"/>
              <a:gd name="connsiteX1" fmla="*/ 2361759 w 2453199"/>
              <a:gd name="connsiteY1" fmla="*/ 2075848 h 2533369"/>
              <a:gd name="connsiteX2" fmla="*/ 2246942 w 2453199"/>
              <a:gd name="connsiteY2" fmla="*/ 2122494 h 2533369"/>
              <a:gd name="connsiteX3" fmla="*/ 1716965 w 2453199"/>
              <a:gd name="connsiteY3" fmla="*/ 2412138 h 2533369"/>
              <a:gd name="connsiteX4" fmla="*/ 1573526 w 2453199"/>
              <a:gd name="connsiteY4" fmla="*/ 2533369 h 2533369"/>
              <a:gd name="connsiteX5" fmla="*/ 1435253 w 2453199"/>
              <a:gd name="connsiteY5" fmla="*/ 2412138 h 2533369"/>
              <a:gd name="connsiteX6" fmla="*/ 411684 w 2453199"/>
              <a:gd name="connsiteY6" fmla="*/ 1903667 h 2533369"/>
              <a:gd name="connsiteX7" fmla="*/ 0 w 2453199"/>
              <a:gd name="connsiteY7" fmla="*/ 1025333 h 2533369"/>
              <a:gd name="connsiteX8" fmla="*/ 0 w 2453199"/>
              <a:gd name="connsiteY8" fmla="*/ 801304 h 2533369"/>
              <a:gd name="connsiteX9" fmla="*/ 0 w 2453199"/>
              <a:gd name="connsiteY9" fmla="*/ 507485 h 2533369"/>
              <a:gd name="connsiteX10" fmla="*/ 0 w 2453199"/>
              <a:gd name="connsiteY10" fmla="*/ 294108 h 2533369"/>
              <a:gd name="connsiteX11" fmla="*/ 0 w 2453199"/>
              <a:gd name="connsiteY11" fmla="*/ 0 h 2533369"/>
              <a:gd name="connsiteX12" fmla="*/ 2453199 w 2453199"/>
              <a:gd name="connsiteY12" fmla="*/ 91440 h 2533369"/>
              <a:gd name="connsiteX0" fmla="*/ 2361759 w 2361759"/>
              <a:gd name="connsiteY0" fmla="*/ 0 h 2533369"/>
              <a:gd name="connsiteX1" fmla="*/ 2361759 w 2361759"/>
              <a:gd name="connsiteY1" fmla="*/ 2075848 h 2533369"/>
              <a:gd name="connsiteX2" fmla="*/ 2246942 w 2361759"/>
              <a:gd name="connsiteY2" fmla="*/ 2122494 h 2533369"/>
              <a:gd name="connsiteX3" fmla="*/ 1716965 w 2361759"/>
              <a:gd name="connsiteY3" fmla="*/ 2412138 h 2533369"/>
              <a:gd name="connsiteX4" fmla="*/ 1573526 w 2361759"/>
              <a:gd name="connsiteY4" fmla="*/ 2533369 h 2533369"/>
              <a:gd name="connsiteX5" fmla="*/ 1435253 w 2361759"/>
              <a:gd name="connsiteY5" fmla="*/ 2412138 h 2533369"/>
              <a:gd name="connsiteX6" fmla="*/ 411684 w 2361759"/>
              <a:gd name="connsiteY6" fmla="*/ 1903667 h 2533369"/>
              <a:gd name="connsiteX7" fmla="*/ 0 w 2361759"/>
              <a:gd name="connsiteY7" fmla="*/ 1025333 h 2533369"/>
              <a:gd name="connsiteX8" fmla="*/ 0 w 2361759"/>
              <a:gd name="connsiteY8" fmla="*/ 801304 h 2533369"/>
              <a:gd name="connsiteX9" fmla="*/ 0 w 2361759"/>
              <a:gd name="connsiteY9" fmla="*/ 507485 h 2533369"/>
              <a:gd name="connsiteX10" fmla="*/ 0 w 2361759"/>
              <a:gd name="connsiteY10" fmla="*/ 294108 h 2533369"/>
              <a:gd name="connsiteX11" fmla="*/ 0 w 2361759"/>
              <a:gd name="connsiteY11" fmla="*/ 0 h 2533369"/>
              <a:gd name="connsiteX0" fmla="*/ 2361759 w 2361759"/>
              <a:gd name="connsiteY0" fmla="*/ 2075848 h 2533369"/>
              <a:gd name="connsiteX1" fmla="*/ 2246942 w 2361759"/>
              <a:gd name="connsiteY1" fmla="*/ 2122494 h 2533369"/>
              <a:gd name="connsiteX2" fmla="*/ 1716965 w 2361759"/>
              <a:gd name="connsiteY2" fmla="*/ 2412138 h 2533369"/>
              <a:gd name="connsiteX3" fmla="*/ 1573526 w 2361759"/>
              <a:gd name="connsiteY3" fmla="*/ 2533369 h 2533369"/>
              <a:gd name="connsiteX4" fmla="*/ 1435253 w 2361759"/>
              <a:gd name="connsiteY4" fmla="*/ 2412138 h 2533369"/>
              <a:gd name="connsiteX5" fmla="*/ 411684 w 2361759"/>
              <a:gd name="connsiteY5" fmla="*/ 1903667 h 2533369"/>
              <a:gd name="connsiteX6" fmla="*/ 0 w 2361759"/>
              <a:gd name="connsiteY6" fmla="*/ 1025333 h 2533369"/>
              <a:gd name="connsiteX7" fmla="*/ 0 w 2361759"/>
              <a:gd name="connsiteY7" fmla="*/ 801304 h 2533369"/>
              <a:gd name="connsiteX8" fmla="*/ 0 w 2361759"/>
              <a:gd name="connsiteY8" fmla="*/ 507485 h 2533369"/>
              <a:gd name="connsiteX9" fmla="*/ 0 w 2361759"/>
              <a:gd name="connsiteY9" fmla="*/ 294108 h 2533369"/>
              <a:gd name="connsiteX10" fmla="*/ 0 w 2361759"/>
              <a:gd name="connsiteY10" fmla="*/ 0 h 253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61759" h="2533369">
                <a:moveTo>
                  <a:pt x="2361759" y="2075848"/>
                </a:moveTo>
                <a:lnTo>
                  <a:pt x="2246942" y="2122494"/>
                </a:lnTo>
                <a:cubicBezTo>
                  <a:pt x="2070701" y="2195176"/>
                  <a:pt x="1888395" y="2279660"/>
                  <a:pt x="1716965" y="2412138"/>
                </a:cubicBezTo>
                <a:lnTo>
                  <a:pt x="1573526" y="2533369"/>
                </a:lnTo>
                <a:lnTo>
                  <a:pt x="1435253" y="2412138"/>
                </a:lnTo>
                <a:cubicBezTo>
                  <a:pt x="1092391" y="2147183"/>
                  <a:pt x="706031" y="2074201"/>
                  <a:pt x="411684" y="1903667"/>
                </a:cubicBezTo>
                <a:cubicBezTo>
                  <a:pt x="128650" y="1705759"/>
                  <a:pt x="0" y="1478790"/>
                  <a:pt x="0" y="1025333"/>
                </a:cubicBezTo>
                <a:lnTo>
                  <a:pt x="0" y="801304"/>
                </a:lnTo>
                <a:lnTo>
                  <a:pt x="0" y="507485"/>
                </a:lnTo>
                <a:lnTo>
                  <a:pt x="0" y="294108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 17">
            <a:extLst>
              <a:ext uri="{FF2B5EF4-FFF2-40B4-BE49-F238E27FC236}">
                <a16:creationId xmlns:a16="http://schemas.microsoft.com/office/drawing/2014/main" id="{4E58FDAC-7EEA-9B4F-86D0-DB79766DD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2382" y="0"/>
            <a:ext cx="2309618" cy="2462818"/>
          </a:xfrm>
          <a:custGeom>
            <a:avLst/>
            <a:gdLst>
              <a:gd name="connsiteX0" fmla="*/ 0 w 2309618"/>
              <a:gd name="connsiteY0" fmla="*/ 0 h 2462818"/>
              <a:gd name="connsiteX1" fmla="*/ 2309618 w 2309618"/>
              <a:gd name="connsiteY1" fmla="*/ 0 h 2462818"/>
              <a:gd name="connsiteX2" fmla="*/ 2309618 w 2309618"/>
              <a:gd name="connsiteY2" fmla="*/ 2009873 h 2462818"/>
              <a:gd name="connsiteX3" fmla="*/ 2172607 w 2309618"/>
              <a:gd name="connsiteY3" fmla="*/ 2065536 h 2462818"/>
              <a:gd name="connsiteX4" fmla="*/ 1660163 w 2309618"/>
              <a:gd name="connsiteY4" fmla="*/ 2345598 h 2462818"/>
              <a:gd name="connsiteX5" fmla="*/ 1521470 w 2309618"/>
              <a:gd name="connsiteY5" fmla="*/ 2462818 h 2462818"/>
              <a:gd name="connsiteX6" fmla="*/ 1387771 w 2309618"/>
              <a:gd name="connsiteY6" fmla="*/ 2345598 h 2462818"/>
              <a:gd name="connsiteX7" fmla="*/ 398065 w 2309618"/>
              <a:gd name="connsiteY7" fmla="*/ 1853948 h 2462818"/>
              <a:gd name="connsiteX8" fmla="*/ 0 w 2309618"/>
              <a:gd name="connsiteY8" fmla="*/ 1004672 h 2462818"/>
              <a:gd name="connsiteX9" fmla="*/ 0 w 2309618"/>
              <a:gd name="connsiteY9" fmla="*/ 788054 h 2462818"/>
              <a:gd name="connsiteX10" fmla="*/ 0 w 2309618"/>
              <a:gd name="connsiteY10" fmla="*/ 503955 h 2462818"/>
              <a:gd name="connsiteX11" fmla="*/ 0 w 2309618"/>
              <a:gd name="connsiteY11" fmla="*/ 297637 h 2462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09618" h="2462818">
                <a:moveTo>
                  <a:pt x="0" y="0"/>
                </a:moveTo>
                <a:lnTo>
                  <a:pt x="2309618" y="0"/>
                </a:lnTo>
                <a:lnTo>
                  <a:pt x="2309618" y="2009873"/>
                </a:lnTo>
                <a:lnTo>
                  <a:pt x="2172607" y="2065536"/>
                </a:lnTo>
                <a:cubicBezTo>
                  <a:pt x="2002197" y="2135813"/>
                  <a:pt x="1825922" y="2217503"/>
                  <a:pt x="1660163" y="2345598"/>
                </a:cubicBezTo>
                <a:lnTo>
                  <a:pt x="1521470" y="2462818"/>
                </a:lnTo>
                <a:lnTo>
                  <a:pt x="1387771" y="2345598"/>
                </a:lnTo>
                <a:cubicBezTo>
                  <a:pt x="1056252" y="2089408"/>
                  <a:pt x="682674" y="2018840"/>
                  <a:pt x="398065" y="1853948"/>
                </a:cubicBezTo>
                <a:cubicBezTo>
                  <a:pt x="124394" y="1662588"/>
                  <a:pt x="0" y="1443127"/>
                  <a:pt x="0" y="1004672"/>
                </a:cubicBezTo>
                <a:lnTo>
                  <a:pt x="0" y="788054"/>
                </a:lnTo>
                <a:lnTo>
                  <a:pt x="0" y="503955"/>
                </a:lnTo>
                <a:lnTo>
                  <a:pt x="0" y="297637"/>
                </a:ln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: Shape 34">
            <a:extLst>
              <a:ext uri="{FF2B5EF4-FFF2-40B4-BE49-F238E27FC236}">
                <a16:creationId xmlns:a16="http://schemas.microsoft.com/office/drawing/2014/main" id="{E7E9A4CD-ADA3-4EFC-ACCD-3DBFF12F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30241" y="5189445"/>
            <a:ext cx="2361759" cy="1671750"/>
          </a:xfrm>
          <a:custGeom>
            <a:avLst/>
            <a:gdLst>
              <a:gd name="connsiteX0" fmla="*/ 1578693 w 2361759"/>
              <a:gd name="connsiteY0" fmla="*/ 0 h 1671750"/>
              <a:gd name="connsiteX1" fmla="*/ 1716967 w 2361759"/>
              <a:gd name="connsiteY1" fmla="*/ 121231 h 1671750"/>
              <a:gd name="connsiteX2" fmla="*/ 2246944 w 2361759"/>
              <a:gd name="connsiteY2" fmla="*/ 410875 h 1671750"/>
              <a:gd name="connsiteX3" fmla="*/ 2361759 w 2361759"/>
              <a:gd name="connsiteY3" fmla="*/ 457521 h 1671750"/>
              <a:gd name="connsiteX4" fmla="*/ 2361759 w 2361759"/>
              <a:gd name="connsiteY4" fmla="*/ 1671750 h 1671750"/>
              <a:gd name="connsiteX5" fmla="*/ 0 w 2361759"/>
              <a:gd name="connsiteY5" fmla="*/ 1671750 h 1671750"/>
              <a:gd name="connsiteX6" fmla="*/ 0 w 2361759"/>
              <a:gd name="connsiteY6" fmla="*/ 1642389 h 1671750"/>
              <a:gd name="connsiteX7" fmla="*/ 0 w 2361759"/>
              <a:gd name="connsiteY7" fmla="*/ 1508036 h 1671750"/>
              <a:gd name="connsiteX8" fmla="*/ 411685 w 2361759"/>
              <a:gd name="connsiteY8" fmla="*/ 629703 h 1671750"/>
              <a:gd name="connsiteX9" fmla="*/ 1435254 w 2361759"/>
              <a:gd name="connsiteY9" fmla="*/ 121231 h 1671750"/>
              <a:gd name="connsiteX0" fmla="*/ 2361759 w 2453199"/>
              <a:gd name="connsiteY0" fmla="*/ 1671750 h 1763190"/>
              <a:gd name="connsiteX1" fmla="*/ 0 w 2453199"/>
              <a:gd name="connsiteY1" fmla="*/ 1671750 h 1763190"/>
              <a:gd name="connsiteX2" fmla="*/ 0 w 2453199"/>
              <a:gd name="connsiteY2" fmla="*/ 1642389 h 1763190"/>
              <a:gd name="connsiteX3" fmla="*/ 0 w 2453199"/>
              <a:gd name="connsiteY3" fmla="*/ 1508036 h 1763190"/>
              <a:gd name="connsiteX4" fmla="*/ 411685 w 2453199"/>
              <a:gd name="connsiteY4" fmla="*/ 629703 h 1763190"/>
              <a:gd name="connsiteX5" fmla="*/ 1435254 w 2453199"/>
              <a:gd name="connsiteY5" fmla="*/ 121231 h 1763190"/>
              <a:gd name="connsiteX6" fmla="*/ 1578693 w 2453199"/>
              <a:gd name="connsiteY6" fmla="*/ 0 h 1763190"/>
              <a:gd name="connsiteX7" fmla="*/ 1716967 w 2453199"/>
              <a:gd name="connsiteY7" fmla="*/ 121231 h 1763190"/>
              <a:gd name="connsiteX8" fmla="*/ 2246944 w 2453199"/>
              <a:gd name="connsiteY8" fmla="*/ 410875 h 1763190"/>
              <a:gd name="connsiteX9" fmla="*/ 2361759 w 2453199"/>
              <a:gd name="connsiteY9" fmla="*/ 457521 h 1763190"/>
              <a:gd name="connsiteX10" fmla="*/ 2453199 w 2453199"/>
              <a:gd name="connsiteY10" fmla="*/ 1763190 h 1763190"/>
              <a:gd name="connsiteX0" fmla="*/ 2361759 w 2361759"/>
              <a:gd name="connsiteY0" fmla="*/ 1671750 h 1671750"/>
              <a:gd name="connsiteX1" fmla="*/ 0 w 2361759"/>
              <a:gd name="connsiteY1" fmla="*/ 1671750 h 1671750"/>
              <a:gd name="connsiteX2" fmla="*/ 0 w 2361759"/>
              <a:gd name="connsiteY2" fmla="*/ 1642389 h 1671750"/>
              <a:gd name="connsiteX3" fmla="*/ 0 w 2361759"/>
              <a:gd name="connsiteY3" fmla="*/ 1508036 h 1671750"/>
              <a:gd name="connsiteX4" fmla="*/ 411685 w 2361759"/>
              <a:gd name="connsiteY4" fmla="*/ 629703 h 1671750"/>
              <a:gd name="connsiteX5" fmla="*/ 1435254 w 2361759"/>
              <a:gd name="connsiteY5" fmla="*/ 121231 h 1671750"/>
              <a:gd name="connsiteX6" fmla="*/ 1578693 w 2361759"/>
              <a:gd name="connsiteY6" fmla="*/ 0 h 1671750"/>
              <a:gd name="connsiteX7" fmla="*/ 1716967 w 2361759"/>
              <a:gd name="connsiteY7" fmla="*/ 121231 h 1671750"/>
              <a:gd name="connsiteX8" fmla="*/ 2246944 w 2361759"/>
              <a:gd name="connsiteY8" fmla="*/ 410875 h 1671750"/>
              <a:gd name="connsiteX9" fmla="*/ 2361759 w 2361759"/>
              <a:gd name="connsiteY9" fmla="*/ 457521 h 1671750"/>
              <a:gd name="connsiteX0" fmla="*/ 0 w 2361759"/>
              <a:gd name="connsiteY0" fmla="*/ 1671750 h 1671750"/>
              <a:gd name="connsiteX1" fmla="*/ 0 w 2361759"/>
              <a:gd name="connsiteY1" fmla="*/ 1642389 h 1671750"/>
              <a:gd name="connsiteX2" fmla="*/ 0 w 2361759"/>
              <a:gd name="connsiteY2" fmla="*/ 1508036 h 1671750"/>
              <a:gd name="connsiteX3" fmla="*/ 411685 w 2361759"/>
              <a:gd name="connsiteY3" fmla="*/ 629703 h 1671750"/>
              <a:gd name="connsiteX4" fmla="*/ 1435254 w 2361759"/>
              <a:gd name="connsiteY4" fmla="*/ 121231 h 1671750"/>
              <a:gd name="connsiteX5" fmla="*/ 1578693 w 2361759"/>
              <a:gd name="connsiteY5" fmla="*/ 0 h 1671750"/>
              <a:gd name="connsiteX6" fmla="*/ 1716967 w 2361759"/>
              <a:gd name="connsiteY6" fmla="*/ 121231 h 1671750"/>
              <a:gd name="connsiteX7" fmla="*/ 2246944 w 2361759"/>
              <a:gd name="connsiteY7" fmla="*/ 410875 h 1671750"/>
              <a:gd name="connsiteX8" fmla="*/ 2361759 w 2361759"/>
              <a:gd name="connsiteY8" fmla="*/ 457521 h 167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1759" h="1671750">
                <a:moveTo>
                  <a:pt x="0" y="1671750"/>
                </a:moveTo>
                <a:lnTo>
                  <a:pt x="0" y="1642389"/>
                </a:lnTo>
                <a:lnTo>
                  <a:pt x="0" y="1508036"/>
                </a:lnTo>
                <a:cubicBezTo>
                  <a:pt x="0" y="1054580"/>
                  <a:pt x="128651" y="827611"/>
                  <a:pt x="411685" y="629703"/>
                </a:cubicBezTo>
                <a:cubicBezTo>
                  <a:pt x="706033" y="459168"/>
                  <a:pt x="1092393" y="386187"/>
                  <a:pt x="1435254" y="121231"/>
                </a:cubicBezTo>
                <a:lnTo>
                  <a:pt x="1578693" y="0"/>
                </a:lnTo>
                <a:lnTo>
                  <a:pt x="1716967" y="121231"/>
                </a:lnTo>
                <a:cubicBezTo>
                  <a:pt x="1888398" y="253709"/>
                  <a:pt x="2070703" y="338193"/>
                  <a:pt x="2246944" y="410875"/>
                </a:cubicBezTo>
                <a:lnTo>
                  <a:pt x="2361759" y="457521"/>
                </a:lnTo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Freeform 18">
            <a:extLst>
              <a:ext uri="{FF2B5EF4-FFF2-40B4-BE49-F238E27FC236}">
                <a16:creationId xmlns:a16="http://schemas.microsoft.com/office/drawing/2014/main" id="{322C37C5-D704-A041-B664-9AB74769E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2382" y="5259996"/>
            <a:ext cx="2309618" cy="1598004"/>
          </a:xfrm>
          <a:custGeom>
            <a:avLst/>
            <a:gdLst>
              <a:gd name="connsiteX0" fmla="*/ 1526466 w 2309618"/>
              <a:gd name="connsiteY0" fmla="*/ 0 h 1598004"/>
              <a:gd name="connsiteX1" fmla="*/ 1660166 w 2309618"/>
              <a:gd name="connsiteY1" fmla="*/ 117220 h 1598004"/>
              <a:gd name="connsiteX2" fmla="*/ 2172609 w 2309618"/>
              <a:gd name="connsiteY2" fmla="*/ 397282 h 1598004"/>
              <a:gd name="connsiteX3" fmla="*/ 2309618 w 2309618"/>
              <a:gd name="connsiteY3" fmla="*/ 452945 h 1598004"/>
              <a:gd name="connsiteX4" fmla="*/ 2309618 w 2309618"/>
              <a:gd name="connsiteY4" fmla="*/ 1598004 h 1598004"/>
              <a:gd name="connsiteX5" fmla="*/ 0 w 2309618"/>
              <a:gd name="connsiteY5" fmla="*/ 1598004 h 1598004"/>
              <a:gd name="connsiteX6" fmla="*/ 0 w 2309618"/>
              <a:gd name="connsiteY6" fmla="*/ 1588054 h 1598004"/>
              <a:gd name="connsiteX7" fmla="*/ 0 w 2309618"/>
              <a:gd name="connsiteY7" fmla="*/ 1458146 h 1598004"/>
              <a:gd name="connsiteX8" fmla="*/ 398066 w 2309618"/>
              <a:gd name="connsiteY8" fmla="*/ 608871 h 1598004"/>
              <a:gd name="connsiteX9" fmla="*/ 1387773 w 2309618"/>
              <a:gd name="connsiteY9" fmla="*/ 117220 h 159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09618" h="1598004">
                <a:moveTo>
                  <a:pt x="1526466" y="0"/>
                </a:moveTo>
                <a:lnTo>
                  <a:pt x="1660166" y="117220"/>
                </a:lnTo>
                <a:cubicBezTo>
                  <a:pt x="1825925" y="245316"/>
                  <a:pt x="2002199" y="327005"/>
                  <a:pt x="2172609" y="397282"/>
                </a:cubicBezTo>
                <a:lnTo>
                  <a:pt x="2309618" y="452945"/>
                </a:lnTo>
                <a:lnTo>
                  <a:pt x="2309618" y="1598004"/>
                </a:lnTo>
                <a:lnTo>
                  <a:pt x="0" y="1598004"/>
                </a:lnTo>
                <a:lnTo>
                  <a:pt x="0" y="1588054"/>
                </a:lnTo>
                <a:lnTo>
                  <a:pt x="0" y="1458146"/>
                </a:lnTo>
                <a:cubicBezTo>
                  <a:pt x="0" y="1019692"/>
                  <a:pt x="124395" y="800231"/>
                  <a:pt x="398066" y="608871"/>
                </a:cubicBezTo>
                <a:cubicBezTo>
                  <a:pt x="682676" y="443978"/>
                  <a:pt x="1056254" y="373411"/>
                  <a:pt x="1387773" y="117220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9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EC5B12-9FF3-41FE-B789-2696F5195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6F4F6E50-6D16-DFB2-2BA8-706AFF89F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581462"/>
            <a:ext cx="2776531" cy="3687580"/>
          </a:xfrm>
        </p:spPr>
        <p:txBody>
          <a:bodyPr>
            <a:normAutofit/>
          </a:bodyPr>
          <a:lstStyle/>
          <a:p>
            <a:pPr algn="ctr"/>
            <a:r>
              <a:rPr lang="et-EE" dirty="0" err="1"/>
              <a:t>Preferences</a:t>
            </a:r>
            <a:endParaRPr lang="et-EE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CEE13B-EFB1-46F2-BC11-110F05BFB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9630" y="1852474"/>
            <a:ext cx="0" cy="3394558"/>
          </a:xfrm>
          <a:prstGeom prst="line">
            <a:avLst/>
          </a:prstGeom>
          <a:ln w="25400" cap="rnd">
            <a:solidFill>
              <a:schemeClr val="bg2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isu kohatäide 2">
            <a:extLst>
              <a:ext uri="{FF2B5EF4-FFF2-40B4-BE49-F238E27FC236}">
                <a16:creationId xmlns:a16="http://schemas.microsoft.com/office/drawing/2014/main" id="{8866D9C4-8D51-9198-7748-ECC9EA46E1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388421"/>
              </p:ext>
            </p:extLst>
          </p:nvPr>
        </p:nvGraphicFramePr>
        <p:xfrm>
          <a:off x="5214938" y="985838"/>
          <a:ext cx="6024561" cy="491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2095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CD84B89-83B1-AA44-B9BE-C68A3A346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F3B9D9F-2555-4B2E-AD17-056B66596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4" y="812056"/>
            <a:ext cx="3876811" cy="5127565"/>
          </a:xfrm>
          <a:custGeom>
            <a:avLst/>
            <a:gdLst>
              <a:gd name="connsiteX0" fmla="*/ 1941583 w 3876811"/>
              <a:gd name="connsiteY0" fmla="*/ 0 h 5127565"/>
              <a:gd name="connsiteX1" fmla="*/ 2111641 w 3876811"/>
              <a:gd name="connsiteY1" fmla="*/ 149098 h 5127565"/>
              <a:gd name="connsiteX2" fmla="*/ 3370494 w 3876811"/>
              <a:gd name="connsiteY2" fmla="*/ 774450 h 5127565"/>
              <a:gd name="connsiteX3" fmla="*/ 3876811 w 3876811"/>
              <a:gd name="connsiteY3" fmla="*/ 1854685 h 5127565"/>
              <a:gd name="connsiteX4" fmla="*/ 3876810 w 3876811"/>
              <a:gd name="connsiteY4" fmla="*/ 2507216 h 5127565"/>
              <a:gd name="connsiteX5" fmla="*/ 3872563 w 3876811"/>
              <a:gd name="connsiteY5" fmla="*/ 5127565 h 5127565"/>
              <a:gd name="connsiteX6" fmla="*/ 4248 w 3876811"/>
              <a:gd name="connsiteY6" fmla="*/ 5127565 h 5127565"/>
              <a:gd name="connsiteX7" fmla="*/ 0 w 3876811"/>
              <a:gd name="connsiteY7" fmla="*/ 2507216 h 5127565"/>
              <a:gd name="connsiteX8" fmla="*/ 1 w 3876811"/>
              <a:gd name="connsiteY8" fmla="*/ 1854685 h 5127565"/>
              <a:gd name="connsiteX9" fmla="*/ 506320 w 3876811"/>
              <a:gd name="connsiteY9" fmla="*/ 774450 h 5127565"/>
              <a:gd name="connsiteX10" fmla="*/ 1765173 w 3876811"/>
              <a:gd name="connsiteY10" fmla="*/ 149098 h 512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76811" h="5127565">
                <a:moveTo>
                  <a:pt x="1941583" y="0"/>
                </a:moveTo>
                <a:lnTo>
                  <a:pt x="2111641" y="149098"/>
                </a:lnTo>
                <a:cubicBezTo>
                  <a:pt x="2533316" y="474958"/>
                  <a:pt x="3008486" y="564716"/>
                  <a:pt x="3370494" y="774450"/>
                </a:cubicBezTo>
                <a:cubicBezTo>
                  <a:pt x="3718589" y="1017851"/>
                  <a:pt x="3876811" y="1296993"/>
                  <a:pt x="3876811" y="1854685"/>
                </a:cubicBezTo>
                <a:cubicBezTo>
                  <a:pt x="3876811" y="2072195"/>
                  <a:pt x="3876810" y="2289706"/>
                  <a:pt x="3876810" y="2507216"/>
                </a:cubicBezTo>
                <a:lnTo>
                  <a:pt x="3872563" y="5127565"/>
                </a:lnTo>
                <a:lnTo>
                  <a:pt x="4248" y="5127565"/>
                </a:lnTo>
                <a:lnTo>
                  <a:pt x="0" y="2507216"/>
                </a:lnTo>
                <a:cubicBezTo>
                  <a:pt x="0" y="2289706"/>
                  <a:pt x="1" y="2072195"/>
                  <a:pt x="1" y="1854685"/>
                </a:cubicBezTo>
                <a:cubicBezTo>
                  <a:pt x="1" y="1296993"/>
                  <a:pt x="158225" y="1017851"/>
                  <a:pt x="506320" y="774450"/>
                </a:cubicBezTo>
                <a:cubicBezTo>
                  <a:pt x="868329" y="564716"/>
                  <a:pt x="1343500" y="474958"/>
                  <a:pt x="1765173" y="149098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72F023B3-C73A-727F-03F7-C9F4976A1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3389" y="1826096"/>
            <a:ext cx="3149221" cy="2149459"/>
          </a:xfrm>
        </p:spPr>
        <p:txBody>
          <a:bodyPr>
            <a:normAutofit/>
          </a:bodyPr>
          <a:lstStyle/>
          <a:p>
            <a:pPr algn="ctr"/>
            <a:r>
              <a:rPr lang="et-EE" sz="4000"/>
              <a:t>THANKS FOR LISTENING!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BCBBEBE3-5659-2BC8-B763-C68C97D5B1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8838" y="4299045"/>
            <a:ext cx="2918322" cy="1255593"/>
          </a:xfrm>
        </p:spPr>
        <p:txBody>
          <a:bodyPr>
            <a:normAutofit/>
          </a:bodyPr>
          <a:lstStyle/>
          <a:p>
            <a:pPr algn="ctr"/>
            <a:endParaRPr lang="et-EE"/>
          </a:p>
        </p:txBody>
      </p:sp>
      <p:sp>
        <p:nvSpPr>
          <p:cNvPr id="14" name="Freeform: Shape 10">
            <a:extLst>
              <a:ext uri="{FF2B5EF4-FFF2-40B4-BE49-F238E27FC236}">
                <a16:creationId xmlns:a16="http://schemas.microsoft.com/office/drawing/2014/main" id="{98F816C8-664D-4D46-87AC-DD70540067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05180"/>
            <a:ext cx="4014345" cy="5316049"/>
          </a:xfrm>
          <a:custGeom>
            <a:avLst/>
            <a:gdLst>
              <a:gd name="connsiteX0" fmla="*/ 2010463 w 4014345"/>
              <a:gd name="connsiteY0" fmla="*/ 0 h 5302828"/>
              <a:gd name="connsiteX1" fmla="*/ 2186554 w 4014345"/>
              <a:gd name="connsiteY1" fmla="*/ 153908 h 5302828"/>
              <a:gd name="connsiteX2" fmla="*/ 3490066 w 4014345"/>
              <a:gd name="connsiteY2" fmla="*/ 799434 h 5302828"/>
              <a:gd name="connsiteX3" fmla="*/ 4014345 w 4014345"/>
              <a:gd name="connsiteY3" fmla="*/ 1914517 h 5302828"/>
              <a:gd name="connsiteX4" fmla="*/ 4014344 w 4014345"/>
              <a:gd name="connsiteY4" fmla="*/ 2588099 h 5302828"/>
              <a:gd name="connsiteX5" fmla="*/ 4009930 w 4014345"/>
              <a:gd name="connsiteY5" fmla="*/ 5302828 h 5302828"/>
              <a:gd name="connsiteX6" fmla="*/ 4415 w 4014345"/>
              <a:gd name="connsiteY6" fmla="*/ 5302828 h 5302828"/>
              <a:gd name="connsiteX7" fmla="*/ 0 w 4014345"/>
              <a:gd name="connsiteY7" fmla="*/ 2588099 h 5302828"/>
              <a:gd name="connsiteX8" fmla="*/ 1 w 4014345"/>
              <a:gd name="connsiteY8" fmla="*/ 1914517 h 5302828"/>
              <a:gd name="connsiteX9" fmla="*/ 524282 w 4014345"/>
              <a:gd name="connsiteY9" fmla="*/ 799434 h 5302828"/>
              <a:gd name="connsiteX10" fmla="*/ 1827794 w 4014345"/>
              <a:gd name="connsiteY10" fmla="*/ 153908 h 530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4345" h="5302828">
                <a:moveTo>
                  <a:pt x="2010463" y="0"/>
                </a:moveTo>
                <a:lnTo>
                  <a:pt x="2186554" y="153908"/>
                </a:lnTo>
                <a:cubicBezTo>
                  <a:pt x="2623188" y="490280"/>
                  <a:pt x="3115215" y="582934"/>
                  <a:pt x="3490066" y="799434"/>
                </a:cubicBezTo>
                <a:cubicBezTo>
                  <a:pt x="3850510" y="1050687"/>
                  <a:pt x="4014345" y="1338834"/>
                  <a:pt x="4014345" y="1914517"/>
                </a:cubicBezTo>
                <a:cubicBezTo>
                  <a:pt x="4014345" y="2139044"/>
                  <a:pt x="4014344" y="2363572"/>
                  <a:pt x="4014344" y="2588099"/>
                </a:cubicBezTo>
                <a:lnTo>
                  <a:pt x="4009930" y="5302828"/>
                </a:lnTo>
                <a:lnTo>
                  <a:pt x="4415" y="5302828"/>
                </a:lnTo>
                <a:lnTo>
                  <a:pt x="0" y="2588099"/>
                </a:lnTo>
                <a:cubicBezTo>
                  <a:pt x="0" y="2363572"/>
                  <a:pt x="1" y="2139044"/>
                  <a:pt x="1" y="1914517"/>
                </a:cubicBezTo>
                <a:cubicBezTo>
                  <a:pt x="1" y="1338834"/>
                  <a:pt x="163838" y="1050687"/>
                  <a:pt x="524282" y="799434"/>
                </a:cubicBezTo>
                <a:cubicBezTo>
                  <a:pt x="899134" y="582934"/>
                  <a:pt x="1391162" y="490280"/>
                  <a:pt x="1827794" y="153908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lt 4" descr="Pilt, millel on kujutatud tekst&#10;&#10;Kirjeldus on genereeritud automaatselt">
            <a:extLst>
              <a:ext uri="{FF2B5EF4-FFF2-40B4-BE49-F238E27FC236}">
                <a16:creationId xmlns:a16="http://schemas.microsoft.com/office/drawing/2014/main" id="{61DA459D-C858-2B3B-2740-790ABD65E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003" y="2853692"/>
            <a:ext cx="5571565" cy="114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338392"/>
      </p:ext>
    </p:extLst>
  </p:cSld>
  <p:clrMapOvr>
    <a:masterClrMapping/>
  </p:clrMapOvr>
</p:sld>
</file>

<file path=ppt/theme/theme1.xml><?xml version="1.0" encoding="utf-8"?>
<a:theme xmlns:a="http://schemas.openxmlformats.org/drawingml/2006/main" name="Marrakesh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8E7"/>
      </a:lt2>
      <a:accent1>
        <a:srgbClr val="C6969C"/>
      </a:accent1>
      <a:accent2>
        <a:srgbClr val="BA7F9F"/>
      </a:accent2>
      <a:accent3>
        <a:srgbClr val="C492C2"/>
      </a:accent3>
      <a:accent4>
        <a:srgbClr val="A47FBA"/>
      </a:accent4>
      <a:accent5>
        <a:srgbClr val="A096C6"/>
      </a:accent5>
      <a:accent6>
        <a:srgbClr val="7F8BBA"/>
      </a:accent6>
      <a:hlink>
        <a:srgbClr val="568E87"/>
      </a:hlink>
      <a:folHlink>
        <a:srgbClr val="7F7F7F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MarrakeshVTI</vt:lpstr>
      <vt:lpstr>Recommendations for social inclusion in future distance learning lessons</vt:lpstr>
      <vt:lpstr>What activities teacher used to include students in lessons?</vt:lpstr>
      <vt:lpstr>Which ones worked?</vt:lpstr>
      <vt:lpstr>Preferences</vt:lpstr>
      <vt:lpstr>THANKS FOR LISTENING!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Recommendations for social inclusion in future distance learning lessons</dc:title>
  <dc:creator>Erasmus 2</dc:creator>
  <cp:lastModifiedBy>Erasmus 2</cp:lastModifiedBy>
  <cp:revision>2</cp:revision>
  <dcterms:created xsi:type="dcterms:W3CDTF">2022-10-26T07:45:24Z</dcterms:created>
  <dcterms:modified xsi:type="dcterms:W3CDTF">2022-10-26T11:47:07Z</dcterms:modified>
</cp:coreProperties>
</file>